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7BA997A-E58F-4C5F-B3BA-DD391B7347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48" cy="481851"/>
          </a:xfrm>
          <a:prstGeom prst="rect">
            <a:avLst/>
          </a:prstGeom>
        </p:spPr>
        <p:txBody>
          <a:bodyPr vert="horz" lIns="94083" tIns="47041" rIns="94083" bIns="47041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F68E7A-D353-43E7-9811-3D84A622F3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12" y="0"/>
            <a:ext cx="3170248" cy="481851"/>
          </a:xfrm>
          <a:prstGeom prst="rect">
            <a:avLst/>
          </a:prstGeom>
        </p:spPr>
        <p:txBody>
          <a:bodyPr vert="horz" lIns="94083" tIns="47041" rIns="94083" bIns="47041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6/20/2021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CA4229-DFE2-4FA3-8B5E-5A7ACC9C8B4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349"/>
            <a:ext cx="3170248" cy="481851"/>
          </a:xfrm>
          <a:prstGeom prst="rect">
            <a:avLst/>
          </a:prstGeom>
        </p:spPr>
        <p:txBody>
          <a:bodyPr vert="horz" lIns="94083" tIns="47041" rIns="94083" bIns="47041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James Hicks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5F3266-FDF4-466D-8D74-644A84766A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12" y="9119349"/>
            <a:ext cx="3170248" cy="481851"/>
          </a:xfrm>
          <a:prstGeom prst="rect">
            <a:avLst/>
          </a:prstGeom>
        </p:spPr>
        <p:txBody>
          <a:bodyPr vert="horz" lIns="94083" tIns="47041" rIns="94083" bIns="47041" rtlCol="0" anchor="b"/>
          <a:lstStyle>
            <a:lvl1pPr algn="r">
              <a:defRPr sz="1200"/>
            </a:lvl1pPr>
          </a:lstStyle>
          <a:p>
            <a:fld id="{6DBBF1BB-3248-4E2A-89E6-98A7661D6F5A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76104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6/20/2021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James Hicks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795EC-087D-472E-8F30-C3CB2BF71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87162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6/19/2021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800219"/>
          </a:xfrm>
        </p:spPr>
        <p:txBody>
          <a:bodyPr>
            <a:spAutoFit/>
          </a:bodyPr>
          <a:lstStyle/>
          <a:p>
            <a:r>
              <a:rPr lang="en-US" dirty="0"/>
              <a:t>Overcoming satan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3050" y="2928080"/>
            <a:ext cx="6480048" cy="369332"/>
          </a:xfrm>
        </p:spPr>
        <p:txBody>
          <a:bodyPr>
            <a:spAutoFit/>
          </a:bodyPr>
          <a:lstStyle/>
          <a:p>
            <a:r>
              <a:rPr lang="en-US" sz="2400" dirty="0"/>
              <a:t>Revelation 12:10-12</a:t>
            </a:r>
          </a:p>
        </p:txBody>
      </p:sp>
    </p:spTree>
    <p:extLst>
      <p:ext uri="{BB962C8B-B14F-4D97-AF65-F5344CB8AC3E}">
        <p14:creationId xmlns:p14="http://schemas.microsoft.com/office/powerpoint/2010/main" val="4291194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028"/>
            <a:ext cx="7467600" cy="800219"/>
          </a:xfrm>
        </p:spPr>
        <p:txBody>
          <a:bodyPr>
            <a:spAutoFit/>
          </a:bodyPr>
          <a:lstStyle/>
          <a:p>
            <a:r>
              <a:rPr lang="en-US" dirty="0"/>
              <a:t>Temptation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01314"/>
          </a:xfrm>
        </p:spPr>
        <p:txBody>
          <a:bodyPr>
            <a:spAutoFit/>
          </a:bodyPr>
          <a:lstStyle/>
          <a:p>
            <a:r>
              <a:rPr lang="en-US" dirty="0"/>
              <a:t>James 1:12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What is it? </a:t>
            </a:r>
            <a:r>
              <a:rPr lang="en-US" i="1" dirty="0" err="1"/>
              <a:t>peirasmos</a:t>
            </a:r>
            <a:r>
              <a:rPr lang="en-US" dirty="0"/>
              <a:t> – “a trial or proving” (Strong 3986)</a:t>
            </a:r>
          </a:p>
          <a:p>
            <a:r>
              <a:rPr lang="en-US" dirty="0">
                <a:solidFill>
                  <a:srgbClr val="FFFF00"/>
                </a:solidFill>
              </a:rPr>
              <a:t>In what ways are we tempted?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/>
              <a:t>1 John 2:14-16; James 1:14</a:t>
            </a:r>
          </a:p>
          <a:p>
            <a:pPr marL="1141413" indent="-457200">
              <a:buFont typeface="Arial" panose="020B0604020202020204" pitchFamily="34" charset="0"/>
              <a:buChar char="•"/>
            </a:pPr>
            <a:r>
              <a:rPr lang="en-US" dirty="0"/>
              <a:t>Lust of the flesh</a:t>
            </a:r>
          </a:p>
          <a:p>
            <a:pPr marL="1141413" indent="-457200">
              <a:buFont typeface="Arial" panose="020B0604020202020204" pitchFamily="34" charset="0"/>
              <a:buChar char="•"/>
            </a:pPr>
            <a:r>
              <a:rPr lang="en-US" dirty="0"/>
              <a:t>Lust of the eyes</a:t>
            </a:r>
          </a:p>
          <a:p>
            <a:pPr marL="1141413" indent="-457200">
              <a:buFont typeface="Arial" panose="020B0604020202020204" pitchFamily="34" charset="0"/>
              <a:buChar char="•"/>
            </a:pPr>
            <a:r>
              <a:rPr lang="en-US" dirty="0"/>
              <a:t>Vainglory of life</a:t>
            </a:r>
          </a:p>
          <a:p>
            <a:r>
              <a:rPr lang="en-US" dirty="0">
                <a:solidFill>
                  <a:srgbClr val="FFFF00"/>
                </a:solidFill>
              </a:rPr>
              <a:t>It is based on our desires</a:t>
            </a:r>
          </a:p>
        </p:txBody>
      </p:sp>
    </p:spTree>
    <p:extLst>
      <p:ext uri="{BB962C8B-B14F-4D97-AF65-F5344CB8AC3E}">
        <p14:creationId xmlns:p14="http://schemas.microsoft.com/office/powerpoint/2010/main" val="158336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028"/>
            <a:ext cx="7467600" cy="800219"/>
          </a:xfrm>
        </p:spPr>
        <p:txBody>
          <a:bodyPr>
            <a:spAutoFit/>
          </a:bodyPr>
          <a:lstStyle/>
          <a:p>
            <a:r>
              <a:rPr lang="en-US" dirty="0"/>
              <a:t>Temptation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2769989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Who tempts us? </a:t>
            </a:r>
            <a:r>
              <a:rPr lang="en-US" dirty="0"/>
              <a:t>James 1:13; John 8:44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God does not tempt us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Satan ultimately does</a:t>
            </a:r>
          </a:p>
          <a:p>
            <a:pPr marL="36576" indent="0">
              <a:buNone/>
            </a:pP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Remember Job!</a:t>
            </a:r>
          </a:p>
        </p:txBody>
      </p:sp>
    </p:spTree>
    <p:extLst>
      <p:ext uri="{BB962C8B-B14F-4D97-AF65-F5344CB8AC3E}">
        <p14:creationId xmlns:p14="http://schemas.microsoft.com/office/powerpoint/2010/main" val="338129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028"/>
            <a:ext cx="7467600" cy="800219"/>
          </a:xfrm>
        </p:spPr>
        <p:txBody>
          <a:bodyPr>
            <a:spAutoFit/>
          </a:bodyPr>
          <a:lstStyle/>
          <a:p>
            <a:r>
              <a:rPr lang="en-US" dirty="0"/>
              <a:t>How Do We Overcome?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339650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By the blood of the Lamb – Revelation 12:11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Life is in the blood – Leviticus 17:10ff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Blood had to be spilled – Romans 6:23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Animals could not fix it – Hebrews 10:4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Only Christ – Hebrews 9:11-14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His blood is precious – 1 Peter 1:19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Has cleansing power like no other –</a:t>
            </a:r>
            <a:br>
              <a:rPr lang="en-US" dirty="0"/>
            </a:br>
            <a:r>
              <a:rPr lang="en-US" dirty="0"/>
              <a:t>1 John 1:7-9</a:t>
            </a:r>
          </a:p>
        </p:txBody>
      </p:sp>
    </p:spTree>
    <p:extLst>
      <p:ext uri="{BB962C8B-B14F-4D97-AF65-F5344CB8AC3E}">
        <p14:creationId xmlns:p14="http://schemas.microsoft.com/office/powerpoint/2010/main" val="10015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028"/>
            <a:ext cx="7467600" cy="800219"/>
          </a:xfrm>
        </p:spPr>
        <p:txBody>
          <a:bodyPr>
            <a:spAutoFit/>
          </a:bodyPr>
          <a:lstStyle/>
          <a:p>
            <a:r>
              <a:rPr lang="en-US" dirty="0"/>
              <a:t>How Do We Overcome?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062651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The testimony of the Word of God – Revelation 12:11</a:t>
            </a:r>
          </a:p>
          <a:p>
            <a:pPr marL="914400" indent="-511175">
              <a:buFont typeface="Arial" panose="020B0604020202020204" pitchFamily="34" charset="0"/>
              <a:buChar char="•"/>
            </a:pPr>
            <a:r>
              <a:rPr lang="en-US" dirty="0"/>
              <a:t>Testimony – </a:t>
            </a:r>
            <a:r>
              <a:rPr lang="en-US" i="1" dirty="0" err="1"/>
              <a:t>marturia</a:t>
            </a:r>
            <a:r>
              <a:rPr lang="en-US" dirty="0"/>
              <a:t> – “what one testifies”</a:t>
            </a:r>
          </a:p>
          <a:p>
            <a:pPr marL="914400" indent="-511175">
              <a:buFont typeface="Arial" panose="020B0604020202020204" pitchFamily="34" charset="0"/>
              <a:buChar char="•"/>
            </a:pPr>
            <a:r>
              <a:rPr lang="en-US" dirty="0"/>
              <a:t>The Word is a weapon –</a:t>
            </a:r>
            <a:br>
              <a:rPr lang="en-US" dirty="0"/>
            </a:br>
            <a:r>
              <a:rPr lang="en-US" dirty="0"/>
              <a:t>Ephesians 6:13-17</a:t>
            </a:r>
          </a:p>
          <a:p>
            <a:pPr marL="914400" indent="-511175">
              <a:buFont typeface="Arial" panose="020B0604020202020204" pitchFamily="34" charset="0"/>
              <a:buChar char="•"/>
            </a:pPr>
            <a:r>
              <a:rPr lang="en-US" dirty="0"/>
              <a:t>It pierces to a fundamental level – Hebrews 4:12</a:t>
            </a:r>
          </a:p>
        </p:txBody>
      </p:sp>
    </p:spTree>
    <p:extLst>
      <p:ext uri="{BB962C8B-B14F-4D97-AF65-F5344CB8AC3E}">
        <p14:creationId xmlns:p14="http://schemas.microsoft.com/office/powerpoint/2010/main" val="174007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59351-596A-4708-80D1-E6C581FDD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028"/>
            <a:ext cx="7467600" cy="800219"/>
          </a:xfrm>
        </p:spPr>
        <p:txBody>
          <a:bodyPr>
            <a:spAutoFit/>
          </a:bodyPr>
          <a:lstStyle/>
          <a:p>
            <a:r>
              <a:rPr lang="en-US" dirty="0"/>
              <a:t>How Do We Overcome?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BCE42-3115-4D78-8A00-9C7870000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8598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The testimony of the Word of God – (continued)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It testifies of a Savior who overcame death, His cleansing blood, a place He prepared for us, our redemption and victory.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The very lives saints live testify of the Word’s power to change people!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We can overcome –</a:t>
            </a:r>
            <a:br>
              <a:rPr lang="en-US" dirty="0"/>
            </a:br>
            <a:r>
              <a:rPr lang="en-US" dirty="0"/>
              <a:t>1 Corinthians 10:13; Acts 27:25</a:t>
            </a:r>
          </a:p>
        </p:txBody>
      </p:sp>
    </p:spTree>
    <p:extLst>
      <p:ext uri="{BB962C8B-B14F-4D97-AF65-F5344CB8AC3E}">
        <p14:creationId xmlns:p14="http://schemas.microsoft.com/office/powerpoint/2010/main" val="249402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028"/>
            <a:ext cx="7467600" cy="800219"/>
          </a:xfrm>
        </p:spPr>
        <p:txBody>
          <a:bodyPr>
            <a:spAutoFit/>
          </a:bodyPr>
          <a:lstStyle/>
          <a:p>
            <a:r>
              <a:rPr lang="en-US" dirty="0"/>
              <a:t>How Do We Overcome?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708981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A willingness to sacrifice all –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Revelation 12:11</a:t>
            </a:r>
          </a:p>
          <a:p>
            <a:pPr marL="914400" indent="-511175">
              <a:buFont typeface="Arial" panose="020B0604020202020204" pitchFamily="34" charset="0"/>
              <a:buChar char="•"/>
            </a:pPr>
            <a:r>
              <a:rPr lang="en-US" dirty="0"/>
              <a:t>Many sacrificed their lives –</a:t>
            </a:r>
            <a:br>
              <a:rPr lang="en-US" dirty="0"/>
            </a:br>
            <a:r>
              <a:rPr lang="en-US" dirty="0"/>
              <a:t>Hebrews 11:35-40</a:t>
            </a:r>
          </a:p>
          <a:p>
            <a:pPr marL="914400" indent="-511175">
              <a:buFont typeface="Arial" panose="020B0604020202020204" pitchFamily="34" charset="0"/>
              <a:buChar char="•"/>
            </a:pPr>
            <a:r>
              <a:rPr lang="en-US" dirty="0"/>
              <a:t>Stephen – Acts 7:56-60</a:t>
            </a:r>
          </a:p>
          <a:p>
            <a:pPr marL="914400" indent="-511175">
              <a:buFont typeface="Arial" panose="020B0604020202020204" pitchFamily="34" charset="0"/>
              <a:buChar char="•"/>
            </a:pPr>
            <a:r>
              <a:rPr lang="en-US" dirty="0"/>
              <a:t>James – Acts 12:1</a:t>
            </a:r>
          </a:p>
          <a:p>
            <a:pPr marL="914400" indent="-511175">
              <a:buFont typeface="Arial" panose="020B0604020202020204" pitchFamily="34" charset="0"/>
              <a:buChar char="•"/>
            </a:pPr>
            <a:r>
              <a:rPr lang="en-US" dirty="0"/>
              <a:t>This is true faith</a:t>
            </a:r>
          </a:p>
          <a:p>
            <a:pPr marL="914400" indent="-511175">
              <a:buFont typeface="Arial" panose="020B0604020202020204" pitchFamily="34" charset="0"/>
              <a:buChar char="•"/>
            </a:pPr>
            <a:r>
              <a:rPr lang="en-US" dirty="0"/>
              <a:t>Action item – Revelation 2:10 –</a:t>
            </a:r>
            <a:br>
              <a:rPr lang="en-US" dirty="0"/>
            </a:br>
            <a:r>
              <a:rPr lang="en-US" dirty="0"/>
              <a:t>“… faithful until death”</a:t>
            </a:r>
          </a:p>
        </p:txBody>
      </p:sp>
    </p:spTree>
    <p:extLst>
      <p:ext uri="{BB962C8B-B14F-4D97-AF65-F5344CB8AC3E}">
        <p14:creationId xmlns:p14="http://schemas.microsoft.com/office/powerpoint/2010/main" val="168176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028"/>
            <a:ext cx="7467600" cy="800219"/>
          </a:xfrm>
        </p:spPr>
        <p:txBody>
          <a:bodyPr>
            <a:spAutoFit/>
          </a:bodyPr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3600986"/>
          </a:xfrm>
        </p:spPr>
        <p:txBody>
          <a:bodyPr>
            <a:spAutoFit/>
          </a:bodyPr>
          <a:lstStyle/>
          <a:p>
            <a:r>
              <a:rPr lang="en-US" dirty="0"/>
              <a:t>These saints had all they needed to overcome</a:t>
            </a:r>
          </a:p>
          <a:p>
            <a:r>
              <a:rPr lang="en-US" dirty="0"/>
              <a:t>We have the same</a:t>
            </a:r>
          </a:p>
          <a:p>
            <a:r>
              <a:rPr lang="en-US" dirty="0"/>
              <a:t>Not a member of His church – become one, escape the accuser of your soul</a:t>
            </a:r>
          </a:p>
          <a:p>
            <a:r>
              <a:rPr lang="en-US" dirty="0"/>
              <a:t>Already a member – You can overcome when temptation rises</a:t>
            </a:r>
          </a:p>
        </p:txBody>
      </p:sp>
    </p:spTree>
    <p:extLst>
      <p:ext uri="{BB962C8B-B14F-4D97-AF65-F5344CB8AC3E}">
        <p14:creationId xmlns:p14="http://schemas.microsoft.com/office/powerpoint/2010/main" val="274353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710</TotalTime>
  <Words>330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Franklin Gothic Book</vt:lpstr>
      <vt:lpstr>Wingdings 2</vt:lpstr>
      <vt:lpstr>Technic</vt:lpstr>
      <vt:lpstr>Overcoming satan</vt:lpstr>
      <vt:lpstr>Temptation</vt:lpstr>
      <vt:lpstr>Temptation</vt:lpstr>
      <vt:lpstr>How Do We Overcome?</vt:lpstr>
      <vt:lpstr>How Do We Overcome?</vt:lpstr>
      <vt:lpstr>How Do We Overcome?</vt:lpstr>
      <vt:lpstr>How Do We Overcome?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Overcoming Satan (4)</dc:title>
  <dc:creator>James Hicks</dc:creator>
  <cp:lastModifiedBy>Richard Lidh</cp:lastModifiedBy>
  <cp:revision>42</cp:revision>
  <cp:lastPrinted>2021-06-20T04:51:21Z</cp:lastPrinted>
  <dcterms:created xsi:type="dcterms:W3CDTF">2006-08-16T00:00:00Z</dcterms:created>
  <dcterms:modified xsi:type="dcterms:W3CDTF">2021-06-20T04:51:25Z</dcterms:modified>
</cp:coreProperties>
</file>